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2F"/>
    <a:srgbClr val="000000"/>
    <a:srgbClr val="0094CE"/>
    <a:srgbClr val="016295"/>
    <a:srgbClr val="182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32D25-8C8D-4854-B930-991EB0213192}" v="16" dt="2021-11-08T20:05:26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56" d="100"/>
          <a:sy n="56" d="100"/>
        </p:scale>
        <p:origin x="5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B597D-71E0-4BE4-AF2E-FC840DF7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19482-12FC-466C-AC71-0D70D700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B6A96-38F2-429E-A7C0-AE1426AE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24986-53C2-4D62-9D77-5BD3DCEFEBAC}"/>
              </a:ext>
            </a:extLst>
          </p:cNvPr>
          <p:cNvSpPr/>
          <p:nvPr userDrawn="1"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62A62FC-9D28-42CD-9622-1814D6020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54" y="6129270"/>
            <a:ext cx="1294384" cy="64008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621660-BD7B-46DA-98B5-88B8CD936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9178" r="51171" b="5042"/>
          <a:stretch/>
        </p:blipFill>
        <p:spPr>
          <a:xfrm>
            <a:off x="0" y="0"/>
            <a:ext cx="4446947" cy="68579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4E0313E-F30E-44DC-9F98-3CBC1BBAA66B}"/>
              </a:ext>
            </a:extLst>
          </p:cNvPr>
          <p:cNvSpPr txBox="1">
            <a:spLocks/>
          </p:cNvSpPr>
          <p:nvPr userDrawn="1"/>
        </p:nvSpPr>
        <p:spPr>
          <a:xfrm>
            <a:off x="5280518" y="802803"/>
            <a:ext cx="6253317" cy="2353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rgbClr val="000E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F735B1-26A3-4592-976E-DBEB14DA0FBF}"/>
              </a:ext>
            </a:extLst>
          </p:cNvPr>
          <p:cNvCxnSpPr/>
          <p:nvPr userDrawn="1"/>
        </p:nvCxnSpPr>
        <p:spPr>
          <a:xfrm>
            <a:off x="5280518" y="3561805"/>
            <a:ext cx="601449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AFC5B01-8B01-4DF9-A011-B8760492CF14}"/>
              </a:ext>
            </a:extLst>
          </p:cNvPr>
          <p:cNvSpPr txBox="1">
            <a:spLocks/>
          </p:cNvSpPr>
          <p:nvPr userDrawn="1"/>
        </p:nvSpPr>
        <p:spPr>
          <a:xfrm>
            <a:off x="5272502" y="3967019"/>
            <a:ext cx="6269347" cy="102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16295"/>
                </a:solidFill>
              </a:rPr>
              <a:t>Name of presenter</a:t>
            </a:r>
          </a:p>
          <a:p>
            <a:pPr algn="l">
              <a:spcBef>
                <a:spcPts val="1800"/>
              </a:spcBef>
            </a:pPr>
            <a:r>
              <a:rPr lang="en-US" sz="2000" dirty="0">
                <a:solidFill>
                  <a:srgbClr val="016295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1273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E849-8511-449C-BA8C-5798A6E7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BDC45-27D0-4BAC-B6B2-8A7F30E0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7EAD1-B86A-486D-B67A-767C1117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998E5-44F7-44EC-9722-E34C2397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B248B-C985-403D-A0BA-1346C11E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D15AC8-95B8-4816-B4AD-DE07D33E4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AEC80-3813-4709-8CC1-3707F4EC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BE632-8FEE-4B80-8193-9F48DBCB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E1B2-9BA1-49EC-9800-C97B135E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97AAC-7F5B-491E-8D0F-14CE1F33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B17B-2CEA-44CA-8164-7C1F26F0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5A985-929A-439F-A42A-7BEAC54B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28044-9D93-45DB-A179-4D25594D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9224-2926-4B47-8E84-32B9CCDD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E4686-184D-40E9-9234-44D1151E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B953CB-3620-492F-8697-462EBC5D5191}"/>
              </a:ext>
            </a:extLst>
          </p:cNvPr>
          <p:cNvSpPr/>
          <p:nvPr userDrawn="1"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E85B8CC-F98C-4BF1-911F-C31FB4A93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3" y="6115396"/>
            <a:ext cx="129438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AAAA-3AFF-41D5-A468-1470D0156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5FDB6-6A4B-4FC5-A87F-DD2FF27B4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7D7E9-F726-4302-8E96-926F3359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F266D-6EAE-439E-9DAE-F19CB57A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9D698-5DE8-4513-AC39-DDAEDE06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F75A-2B6B-456F-807C-77C226E3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F3601-4F80-40A4-B33E-36301A6A0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1E954-492A-4DD3-A589-2D334EF8D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568DD-98C7-4D7E-96DD-4F488D1E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6C7C8-E2FD-4B2C-9662-27B85395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DB77D-D602-4FB2-B524-0C125E12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6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81BA-372D-435A-8E99-98DCAF16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DC2F6-0958-461F-8703-CE59D476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ACE36-5153-49B6-81DA-9D48205CA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AD1D9-42D8-45D9-87AF-EED745812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24021-6188-450F-80AD-47FCB0F07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B1CBA-B4F2-40BA-ACC8-FC1F6CEC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6FB0B-7332-47C8-8FC0-7F07A072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DCCFB-1D36-4734-AE6D-3C19C5F9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7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40D-8857-44B9-ACC4-D06A93F9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32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A692F1-2B6D-41E4-97FA-9771C742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BF736-1372-47F9-8126-1A9E1864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8504-B2C4-49EF-A5EF-A0638888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F6D2-05F2-45B5-9DF3-C22D3646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744B1-DD22-4D92-A115-E17EDA821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24523-C76C-470D-9C88-AA71D8377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6645A-DD05-48EF-9A5C-F521CD8D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860AD-97AD-476E-81DE-D743C9EA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5CB8D-4AAB-4A3A-B78C-97BBCA34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89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408D-49B0-46D2-A627-EE95D5A2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CE038-FFB2-4C46-8587-2035A999E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1CA3E-55B0-4F96-9C36-75604ADDE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C7575-4410-4C04-8E00-2C3AFB749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B50C7-E890-412E-BCC5-134DDC04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590BC-68F3-41C7-8305-B180E0AD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0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41154-A372-4D17-A5CD-D1F55FEB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E2DA0-A9F3-49FF-8488-04529303A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4BD1-28C5-4C1E-9D1E-88B444BAE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29DCB-44A8-47EC-97EA-823BF1BC0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16177-DC08-4F22-BF5D-FB77CB8BC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404FE-1D4F-4FC7-BC8F-161E258B4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13908-4BC6-4EEF-BECC-8BE130270DBF}"/>
              </a:ext>
            </a:extLst>
          </p:cNvPr>
          <p:cNvSpPr/>
          <p:nvPr userDrawn="1"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EB80581-A4E2-4E2B-B54F-8BF87A644C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3" y="6115396"/>
            <a:ext cx="129438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7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E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016080-154D-4D23-9AE8-77465D4D5AB6}"/>
              </a:ext>
            </a:extLst>
          </p:cNvPr>
          <p:cNvSpPr/>
          <p:nvPr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FFC293D-6A3F-44CA-BE67-4061CF6B7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54" y="6129270"/>
            <a:ext cx="1294384" cy="640080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07138D33-95D7-4F1F-B689-7F584EC629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9178" r="51171" b="5042"/>
          <a:stretch/>
        </p:blipFill>
        <p:spPr>
          <a:xfrm>
            <a:off x="0" y="0"/>
            <a:ext cx="4446947" cy="685799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F1D80AF-603D-4FD6-8FDF-BCF1A41BA917}"/>
              </a:ext>
            </a:extLst>
          </p:cNvPr>
          <p:cNvSpPr txBox="1">
            <a:spLocks/>
          </p:cNvSpPr>
          <p:nvPr/>
        </p:nvSpPr>
        <p:spPr>
          <a:xfrm>
            <a:off x="5280518" y="802803"/>
            <a:ext cx="6253317" cy="2353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rgbClr val="000E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C9C987-53D5-4B8D-92F7-60999FDB252D}"/>
              </a:ext>
            </a:extLst>
          </p:cNvPr>
          <p:cNvCxnSpPr/>
          <p:nvPr/>
        </p:nvCxnSpPr>
        <p:spPr>
          <a:xfrm>
            <a:off x="5280518" y="3561805"/>
            <a:ext cx="601449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1CD06D7E-09EE-4742-956F-D0B245152821}"/>
              </a:ext>
            </a:extLst>
          </p:cNvPr>
          <p:cNvSpPr txBox="1">
            <a:spLocks/>
          </p:cNvSpPr>
          <p:nvPr/>
        </p:nvSpPr>
        <p:spPr>
          <a:xfrm>
            <a:off x="5272502" y="3967019"/>
            <a:ext cx="6269347" cy="102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16295"/>
                </a:solidFill>
              </a:rPr>
              <a:t>Name of presenter</a:t>
            </a:r>
          </a:p>
          <a:p>
            <a:pPr algn="l">
              <a:spcBef>
                <a:spcPts val="1800"/>
              </a:spcBef>
            </a:pPr>
            <a:r>
              <a:rPr lang="en-US" sz="2000" dirty="0">
                <a:solidFill>
                  <a:srgbClr val="016295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553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87BC3-8D65-43CA-B5E8-934BB3871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4FB20-47FC-4EB4-B671-8FDE4F3FC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4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onn palette">
      <a:dk1>
        <a:srgbClr val="000E2F"/>
      </a:dk1>
      <a:lt1>
        <a:srgbClr val="FFFFFF"/>
      </a:lt1>
      <a:dk2>
        <a:srgbClr val="7C878E"/>
      </a:dk2>
      <a:lt2>
        <a:srgbClr val="E4E6E8"/>
      </a:lt2>
      <a:accent1>
        <a:srgbClr val="A4C8E1"/>
      </a:accent1>
      <a:accent2>
        <a:srgbClr val="E4002B"/>
      </a:accent2>
      <a:accent3>
        <a:srgbClr val="182A6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Arial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Mattingly, Ashley</dc:creator>
  <cp:lastModifiedBy>Cerrigione, Chris</cp:lastModifiedBy>
  <cp:revision>2</cp:revision>
  <dcterms:created xsi:type="dcterms:W3CDTF">2021-11-08T16:09:46Z</dcterms:created>
  <dcterms:modified xsi:type="dcterms:W3CDTF">2021-11-09T15:07:10Z</dcterms:modified>
</cp:coreProperties>
</file>